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-37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AE4D-A5E7-4B10-A54D-84A0A884A6CC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254D0-6F11-4C40-9F3C-7E41E7D91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64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AE4D-A5E7-4B10-A54D-84A0A884A6CC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254D0-6F11-4C40-9F3C-7E41E7D91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126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AE4D-A5E7-4B10-A54D-84A0A884A6CC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254D0-6F11-4C40-9F3C-7E41E7D91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24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AE4D-A5E7-4B10-A54D-84A0A884A6CC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254D0-6F11-4C40-9F3C-7E41E7D91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1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AE4D-A5E7-4B10-A54D-84A0A884A6CC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254D0-6F11-4C40-9F3C-7E41E7D91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056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AE4D-A5E7-4B10-A54D-84A0A884A6CC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254D0-6F11-4C40-9F3C-7E41E7D91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84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AE4D-A5E7-4B10-A54D-84A0A884A6CC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254D0-6F11-4C40-9F3C-7E41E7D91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128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AE4D-A5E7-4B10-A54D-84A0A884A6CC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254D0-6F11-4C40-9F3C-7E41E7D91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58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AE4D-A5E7-4B10-A54D-84A0A884A6CC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254D0-6F11-4C40-9F3C-7E41E7D91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51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AE4D-A5E7-4B10-A54D-84A0A884A6CC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254D0-6F11-4C40-9F3C-7E41E7D91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799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AE4D-A5E7-4B10-A54D-84A0A884A6CC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254D0-6F11-4C40-9F3C-7E41E7D91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86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BAE4D-A5E7-4B10-A54D-84A0A884A6CC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254D0-6F11-4C40-9F3C-7E41E7D91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1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1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300" y="190500"/>
            <a:ext cx="112776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9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000" y="203200"/>
            <a:ext cx="11785600" cy="66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1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000" y="393700"/>
            <a:ext cx="11811000" cy="631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4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100" y="381000"/>
            <a:ext cx="1143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8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500" y="393700"/>
            <a:ext cx="11557000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5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" y="203200"/>
            <a:ext cx="11772900" cy="66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22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000" y="215900"/>
            <a:ext cx="115570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5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500" y="266700"/>
            <a:ext cx="115824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64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00" y="254000"/>
            <a:ext cx="116205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70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444500"/>
            <a:ext cx="11404600" cy="626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10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" y="330200"/>
            <a:ext cx="11607800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4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00" y="177800"/>
            <a:ext cx="11798300" cy="668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381000"/>
            <a:ext cx="115824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25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600" y="317500"/>
            <a:ext cx="11518900" cy="641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2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400" y="292100"/>
            <a:ext cx="11455400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72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600" y="406400"/>
            <a:ext cx="11518900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8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355600"/>
            <a:ext cx="11633200" cy="641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4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30200"/>
            <a:ext cx="11303000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31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000" y="304800"/>
            <a:ext cx="11607799" cy="64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92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200" y="330200"/>
            <a:ext cx="11734799" cy="641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1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" y="165100"/>
            <a:ext cx="11544300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6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" y="393700"/>
            <a:ext cx="11557000" cy="631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89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300" y="304800"/>
            <a:ext cx="117221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50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200" y="431800"/>
            <a:ext cx="11607800" cy="62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23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300" y="342900"/>
            <a:ext cx="11645899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9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300" y="266700"/>
            <a:ext cx="11569699" cy="646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6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00" y="304800"/>
            <a:ext cx="11696699" cy="646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26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900" y="431800"/>
            <a:ext cx="11506200" cy="631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68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400" y="342900"/>
            <a:ext cx="11582399" cy="631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229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700" y="279400"/>
            <a:ext cx="11658599" cy="657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0988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000" y="330200"/>
            <a:ext cx="11645900" cy="652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0207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93700"/>
            <a:ext cx="12191999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498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200" y="279400"/>
            <a:ext cx="11709399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038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600" y="266700"/>
            <a:ext cx="12090400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993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" y="177800"/>
            <a:ext cx="11874499" cy="657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1687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200" y="330200"/>
            <a:ext cx="115824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457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342900"/>
            <a:ext cx="11912600" cy="638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63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66700"/>
            <a:ext cx="12077699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252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" y="215900"/>
            <a:ext cx="119888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1774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600" y="263524"/>
            <a:ext cx="11925299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3413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1924"/>
            <a:ext cx="12191999" cy="669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3884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27024"/>
            <a:ext cx="11976099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9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400" y="339724"/>
            <a:ext cx="11582399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5428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300" y="330200"/>
            <a:ext cx="11544300" cy="641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9228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00" y="123824"/>
            <a:ext cx="11823699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037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600" y="123824"/>
            <a:ext cx="11988799" cy="651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9427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100" y="161924"/>
            <a:ext cx="11887199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474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200" y="415924"/>
            <a:ext cx="11785600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349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050" y="415924"/>
            <a:ext cx="11645899" cy="626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055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00" y="238124"/>
            <a:ext cx="11836399" cy="636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1787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100" y="177800"/>
            <a:ext cx="11861799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351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9224"/>
            <a:ext cx="11963399" cy="661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0951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500" y="342900"/>
            <a:ext cx="11569699" cy="627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06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Custom</PresentationFormat>
  <Paragraphs>0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Frederick R. Pablo</dc:creator>
  <cp:lastModifiedBy>Jonah Ramirez</cp:lastModifiedBy>
  <cp:revision>5</cp:revision>
  <dcterms:created xsi:type="dcterms:W3CDTF">2016-04-25T05:14:24Z</dcterms:created>
  <dcterms:modified xsi:type="dcterms:W3CDTF">2016-04-25T05:47:25Z</dcterms:modified>
</cp:coreProperties>
</file>